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zh-TW"/>
    </a:defPPr>
    <a:lvl1pPr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FFFF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8" autoAdjust="0"/>
  </p:normalViewPr>
  <p:slideViewPr>
    <p:cSldViewPr>
      <p:cViewPr>
        <p:scale>
          <a:sx n="31" d="100"/>
          <a:sy n="31" d="100"/>
        </p:scale>
        <p:origin x="605" y="19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BA371E-F842-4982-BAA4-3CD902BF5C63}" type="datetimeFigureOut">
              <a:rPr lang="zh-TW" altLang="en-US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52E42-B51C-4E6E-A043-442D7E67AE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25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963A-1BDE-4744-954D-FDA7597FCC64}" type="datetimeFigureOut">
              <a:rPr lang="zh-TW" altLang="en-US" smtClean="0"/>
              <a:pPr/>
              <a:t>2023/7/5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E99D-32D5-4FA5-8540-2ECD56291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9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E99D-32D5-4FA5-8540-2ECD562910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40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80810" y="18362295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8991-8794-429F-88AA-1FE506CB7E3B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4067-BC59-4F93-BA05-281745F364B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9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73FC-D605-43B5-98B1-96D9FC03C840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8C38-954E-45D4-B5BD-2D17C83BC3D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9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323915" y="1297667"/>
            <a:ext cx="9721215" cy="276484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60270" y="1297667"/>
            <a:ext cx="28443555" cy="276484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6F527-2E57-42FF-B114-71A29DA5B896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BA8E-369C-463C-B986-9892A888DB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3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A29B-CFEE-46D0-AE72-B314A0801109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07D8-BF4C-4B49-BDB2-FD33805D525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1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60270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962745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205C-E2B5-42C3-84C4-E63F57CD408C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3781-E2F6-4D6C-BD02-658F67E2926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6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60270" y="7253409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60270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947745" y="7253409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947745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D62A-3B87-4CC3-8565-268EB9EB78A7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4D07-F5FB-488B-B4D3-20B8021F89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4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706D-7A4B-462C-BAC5-C91A081959C6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8475-4BAD-4EA4-800A-D642E033A5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0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1932-942C-492A-89EB-C529C6956301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DE36-2B2B-41A4-99CC-BF1FE23D0E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3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92111" y="1290164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60272" y="6780850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E03C-D2F1-4625-AC57-723B752CA0F1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FAB-CEEC-49BF-B4AB-5C927CD458F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9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62DB-7C98-4E2D-A4A6-6994C7907137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C798-2862-4F08-AED7-33639CFFE3F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9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20838" y="1728788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字方塊 4"/>
          <p:cNvSpPr txBox="1">
            <a:spLocks noChangeArrowheads="1"/>
          </p:cNvSpPr>
          <p:nvPr/>
        </p:nvSpPr>
        <p:spPr bwMode="auto">
          <a:xfrm>
            <a:off x="5502288" y="3142028"/>
            <a:ext cx="214583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TW" altLang="en-US" sz="5400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中文題目</a:t>
            </a:r>
            <a:endParaRPr kumimoji="0" lang="en-US" altLang="zh-TW" sz="5400" dirty="0">
              <a:solidFill>
                <a:srgbClr val="C00000"/>
              </a:solidFill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kumimoji="0" lang="zh-TW" altLang="en-US" sz="5400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英文題目</a:t>
            </a:r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1211263" y="5904956"/>
            <a:ext cx="30040434" cy="7200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友柏的檔案\Temp\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6" t="6610" r="4907" b="4152"/>
          <a:stretch>
            <a:fillRect/>
          </a:stretch>
        </p:blipFill>
        <p:spPr bwMode="auto">
          <a:xfrm>
            <a:off x="27593005" y="2045475"/>
            <a:ext cx="3819943" cy="336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2" descr="kmu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63" y="1922665"/>
            <a:ext cx="3744244" cy="374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2D8BA8FF-82EC-4192-88F0-80B26CB0B69C}"/>
              </a:ext>
            </a:extLst>
          </p:cNvPr>
          <p:cNvSpPr txBox="1"/>
          <p:nvPr/>
        </p:nvSpPr>
        <p:spPr>
          <a:xfrm>
            <a:off x="1211263" y="202454"/>
            <a:ext cx="29954537" cy="1600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400" b="1" dirty="0">
                <a:ea typeface="新細明體" pitchFamily="18" charset="-120"/>
              </a:rPr>
              <a:t>計畫編號：***</a:t>
            </a:r>
            <a:endParaRPr lang="en-US" altLang="zh-TW" sz="4400" b="1" dirty="0">
              <a:ea typeface="新細明體" pitchFamily="18" charset="-12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400" b="1" dirty="0">
                <a:ea typeface="新細明體" pitchFamily="18" charset="-120"/>
              </a:rPr>
              <a:t>高醫主持人</a:t>
            </a:r>
            <a:r>
              <a:rPr lang="en-US" altLang="zh-TW" sz="4400" b="1" dirty="0">
                <a:ea typeface="新細明體" pitchFamily="18" charset="-120"/>
              </a:rPr>
              <a:t>-</a:t>
            </a:r>
            <a:r>
              <a:rPr lang="zh-TW" altLang="en-US" sz="4400" b="1" dirty="0">
                <a:ea typeface="新細明體" pitchFamily="18" charset="-120"/>
              </a:rPr>
              <a:t>******、中山主持人</a:t>
            </a:r>
            <a:r>
              <a:rPr lang="en-US" altLang="zh-TW" sz="4400" b="1" dirty="0">
                <a:ea typeface="新細明體" pitchFamily="18" charset="-120"/>
              </a:rPr>
              <a:t>-</a:t>
            </a:r>
            <a:r>
              <a:rPr lang="zh-TW" altLang="en-US" sz="4400" b="1" dirty="0">
                <a:ea typeface="新細明體" pitchFamily="18" charset="-120"/>
              </a:rPr>
              <a:t>  ******</a:t>
            </a:r>
            <a:endParaRPr lang="en-US" altLang="zh-TW" sz="4400" b="1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自訂 13">
      <a:dk1>
        <a:sysClr val="windowText" lastClr="000000"/>
      </a:dk1>
      <a:lt1>
        <a:srgbClr val="ECFCB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20</Words>
  <Application>Microsoft Office PowerPoint</Application>
  <PresentationFormat>自訂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佈景主題1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Admin</cp:lastModifiedBy>
  <cp:revision>77</cp:revision>
  <dcterms:created xsi:type="dcterms:W3CDTF">2012-11-03T03:07:38Z</dcterms:created>
  <dcterms:modified xsi:type="dcterms:W3CDTF">2023-07-05T08:12:31Z</dcterms:modified>
</cp:coreProperties>
</file>