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5" r:id="rId5"/>
    <p:sldId id="5004" r:id="rId6"/>
    <p:sldId id="5006" r:id="rId7"/>
    <p:sldId id="5008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0000FF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81" d="100"/>
          <a:sy n="81" d="100"/>
        </p:scale>
        <p:origin x="20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2021/9/14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7400" y="2782678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高雄醫學大學</a:t>
            </a:r>
            <a:endParaRPr kumimoji="1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800600" y="571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2025192" y="3691047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T.3.0.27</a:t>
            </a:r>
            <a:endParaRPr lang="zh-TW" altLang="en-US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667000" y="464198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00FF"/>
                </a:solidFill>
              </a:rPr>
              <a:t>請至校務資訊系統登錄帳號密碼後</a:t>
            </a:r>
            <a:endParaRPr lang="en-US" altLang="zh-TW" sz="2000" b="1" dirty="0">
              <a:solidFill>
                <a:srgbClr val="0000FF"/>
              </a:solidFill>
            </a:endParaRPr>
          </a:p>
          <a:p>
            <a:pPr algn="ctr"/>
            <a:r>
              <a:rPr lang="zh-TW" altLang="en-US" sz="2000" b="1" dirty="0">
                <a:solidFill>
                  <a:srgbClr val="0000FF"/>
                </a:solidFill>
              </a:rPr>
              <a:t>進入</a:t>
            </a:r>
            <a:r>
              <a:rPr lang="en-US" altLang="zh-TW" sz="2000" b="1" dirty="0">
                <a:solidFill>
                  <a:srgbClr val="0000FF"/>
                </a:solidFill>
              </a:rPr>
              <a:t>T.3.0.27</a:t>
            </a:r>
            <a:r>
              <a:rPr lang="zh-TW" altLang="en-US" sz="2000" b="1" dirty="0">
                <a:solidFill>
                  <a:srgbClr val="0000FF"/>
                </a:solidFill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1BE304E-9FE4-46E6-9655-39E67A2B7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7" r="35750" b="6074"/>
          <a:stretch/>
        </p:blipFill>
        <p:spPr>
          <a:xfrm>
            <a:off x="-35859" y="1400006"/>
            <a:ext cx="8762216" cy="5257361"/>
          </a:xfrm>
          <a:prstGeom prst="rect">
            <a:avLst/>
          </a:prstGeom>
        </p:spPr>
      </p:pic>
      <p:sp>
        <p:nvSpPr>
          <p:cNvPr id="27" name="橢圓 26">
            <a:extLst>
              <a:ext uri="{FF2B5EF4-FFF2-40B4-BE49-F238E27FC236}">
                <a16:creationId xmlns:a16="http://schemas.microsoft.com/office/drawing/2014/main" id="{510C1500-7DA7-4D50-A0B4-CBAB0CBE787A}"/>
              </a:ext>
            </a:extLst>
          </p:cNvPr>
          <p:cNvSpPr/>
          <p:nvPr/>
        </p:nvSpPr>
        <p:spPr bwMode="gray">
          <a:xfrm>
            <a:off x="246754" y="1653452"/>
            <a:ext cx="1066800" cy="586770"/>
          </a:xfrm>
          <a:prstGeom prst="ellipse">
            <a:avLst/>
          </a:prstGeom>
          <a:noFill/>
          <a:ln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9DAA71D-F8E9-4BDD-9A80-6877E5E7C129}"/>
              </a:ext>
            </a:extLst>
          </p:cNvPr>
          <p:cNvSpPr txBox="1"/>
          <p:nvPr/>
        </p:nvSpPr>
        <p:spPr>
          <a:xfrm>
            <a:off x="1217575" y="1490824"/>
            <a:ext cx="3802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請先輸入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申請計畫</a:t>
            </a:r>
            <a:r>
              <a:rPr lang="zh-TW" altLang="en-US" b="1" dirty="0">
                <a:solidFill>
                  <a:srgbClr val="FF0000"/>
                </a:solidFill>
              </a:rPr>
              <a:t>之年度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2B4FEB7-28AB-44CA-AAD4-CDF9E2DEC6E6}"/>
              </a:ext>
            </a:extLst>
          </p:cNvPr>
          <p:cNvSpPr/>
          <p:nvPr/>
        </p:nvSpPr>
        <p:spPr bwMode="gray">
          <a:xfrm>
            <a:off x="2321803" y="2243458"/>
            <a:ext cx="10668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45D1CFD-8944-415F-8291-D19233BA807A}"/>
              </a:ext>
            </a:extLst>
          </p:cNvPr>
          <p:cNvSpPr txBox="1"/>
          <p:nvPr/>
        </p:nvSpPr>
        <p:spPr>
          <a:xfrm>
            <a:off x="1848186" y="2664006"/>
            <a:ext cx="2166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</a:t>
            </a:r>
            <a:r>
              <a:rPr lang="zh-TW" altLang="en-US" b="1" dirty="0">
                <a:solidFill>
                  <a:srgbClr val="FF0000"/>
                </a:solidFill>
              </a:rPr>
              <a:t>按鈕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EEE78E3-A842-4879-9867-3D2F1EAC6DEF}"/>
              </a:ext>
            </a:extLst>
          </p:cNvPr>
          <p:cNvSpPr txBox="1"/>
          <p:nvPr/>
        </p:nvSpPr>
        <p:spPr>
          <a:xfrm>
            <a:off x="2187108" y="3389976"/>
            <a:ext cx="3802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請將底下欄位填入資料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30B8211D-8DB7-4C62-84A7-119348FE737B}"/>
              </a:ext>
            </a:extLst>
          </p:cNvPr>
          <p:cNvSpPr/>
          <p:nvPr/>
        </p:nvSpPr>
        <p:spPr bwMode="gray">
          <a:xfrm>
            <a:off x="3707298" y="2306030"/>
            <a:ext cx="7620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6B6C303-473F-412B-AC96-FCB00E21C65D}"/>
              </a:ext>
            </a:extLst>
          </p:cNvPr>
          <p:cNvSpPr txBox="1"/>
          <p:nvPr/>
        </p:nvSpPr>
        <p:spPr>
          <a:xfrm>
            <a:off x="4469298" y="2624903"/>
            <a:ext cx="3802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</a:rPr>
              <a:t>按鈕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410A88E-F1AD-41A6-A80A-68A0939BD717}"/>
              </a:ext>
            </a:extLst>
          </p:cNvPr>
          <p:cNvSpPr/>
          <p:nvPr/>
        </p:nvSpPr>
        <p:spPr bwMode="gray">
          <a:xfrm>
            <a:off x="3178885" y="1344453"/>
            <a:ext cx="2190750" cy="250991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</a:rPr>
              <a:t>計畫基本資料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4576599-99E4-4BA3-B336-FE01D3833AFF}"/>
              </a:ext>
            </a:extLst>
          </p:cNvPr>
          <p:cNvSpPr txBox="1"/>
          <p:nvPr/>
        </p:nvSpPr>
        <p:spPr>
          <a:xfrm>
            <a:off x="5664426" y="3153523"/>
            <a:ext cx="335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5.</a:t>
            </a:r>
            <a:r>
              <a:rPr lang="zh-TW" altLang="en-US" b="1" dirty="0">
                <a:solidFill>
                  <a:srgbClr val="FF0000"/>
                </a:solidFill>
              </a:rPr>
              <a:t> 請往下填寫計畫主持人資料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4688B7-116D-4142-A0D4-6128ED1FF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71" r="35833" b="25442"/>
          <a:stretch/>
        </p:blipFill>
        <p:spPr>
          <a:xfrm>
            <a:off x="340718" y="1282023"/>
            <a:ext cx="8462562" cy="3962400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E5A3419-982A-4A19-A4B0-614E3605343A}"/>
              </a:ext>
            </a:extLst>
          </p:cNvPr>
          <p:cNvSpPr/>
          <p:nvPr/>
        </p:nvSpPr>
        <p:spPr bwMode="gray">
          <a:xfrm>
            <a:off x="3962400" y="2362200"/>
            <a:ext cx="914400" cy="6096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83A5E0-FE44-40AC-BC59-8D4C80188424}"/>
              </a:ext>
            </a:extLst>
          </p:cNvPr>
          <p:cNvSpPr txBox="1"/>
          <p:nvPr/>
        </p:nvSpPr>
        <p:spPr>
          <a:xfrm>
            <a:off x="4760196" y="210956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</a:t>
            </a:r>
            <a:r>
              <a:rPr lang="zh-TW" altLang="en-US" b="1" u="sng" dirty="0">
                <a:solidFill>
                  <a:srgbClr val="FF0000"/>
                </a:solidFill>
              </a:rPr>
              <a:t>按鈕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8A877E1-87BE-4F1E-8998-D96CA04C55D9}"/>
              </a:ext>
            </a:extLst>
          </p:cNvPr>
          <p:cNvSpPr/>
          <p:nvPr/>
        </p:nvSpPr>
        <p:spPr bwMode="gray">
          <a:xfrm>
            <a:off x="457200" y="3581400"/>
            <a:ext cx="1600200" cy="6858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46F28D-7C18-4097-9FC6-23D1D4F60F3B}"/>
              </a:ext>
            </a:extLst>
          </p:cNvPr>
          <p:cNvSpPr/>
          <p:nvPr/>
        </p:nvSpPr>
        <p:spPr bwMode="gray">
          <a:xfrm>
            <a:off x="4572000" y="3581400"/>
            <a:ext cx="1295400" cy="762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72FA4C-58ED-4048-B94B-2ED4CE22C04F}"/>
              </a:ext>
            </a:extLst>
          </p:cNvPr>
          <p:cNvSpPr txBox="1"/>
          <p:nvPr/>
        </p:nvSpPr>
        <p:spPr>
          <a:xfrm>
            <a:off x="2057400" y="3224436"/>
            <a:ext cx="362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職號及主持人別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D56BFEA-41AD-4FDD-848D-D555883B2D82}"/>
              </a:ext>
            </a:extLst>
          </p:cNvPr>
          <p:cNvSpPr/>
          <p:nvPr/>
        </p:nvSpPr>
        <p:spPr bwMode="gray">
          <a:xfrm>
            <a:off x="5341750" y="2485037"/>
            <a:ext cx="6096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846C5D-8A75-469F-9234-22D604F8F72E}"/>
              </a:ext>
            </a:extLst>
          </p:cNvPr>
          <p:cNvSpPr txBox="1"/>
          <p:nvPr/>
        </p:nvSpPr>
        <p:spPr>
          <a:xfrm>
            <a:off x="5983941" y="2789837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</a:rPr>
              <a:t>按鈕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714050" y="665946"/>
            <a:ext cx="371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</a:rPr>
              <a:t>計畫主持人資料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412B2A1-25E3-437F-B980-F63C18193C54}"/>
              </a:ext>
            </a:extLst>
          </p:cNvPr>
          <p:cNvSpPr txBox="1"/>
          <p:nvPr/>
        </p:nvSpPr>
        <p:spPr>
          <a:xfrm>
            <a:off x="5646550" y="5179786"/>
            <a:ext cx="3156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請接續填寫</a:t>
            </a:r>
            <a:r>
              <a:rPr lang="zh-TW" altLang="en-US" b="1" u="sng" dirty="0">
                <a:solidFill>
                  <a:srgbClr val="FF0000"/>
                </a:solidFill>
              </a:rPr>
              <a:t>計畫申請附件</a:t>
            </a:r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BED386A-68A1-4308-B34D-269707EF9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2" r="35833" b="38148"/>
          <a:stretch/>
        </p:blipFill>
        <p:spPr>
          <a:xfrm>
            <a:off x="152400" y="1295400"/>
            <a:ext cx="8704729" cy="3843647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0B79C126-CE38-4011-9199-0481A2E2E2CC}"/>
              </a:ext>
            </a:extLst>
          </p:cNvPr>
          <p:cNvSpPr/>
          <p:nvPr/>
        </p:nvSpPr>
        <p:spPr bwMode="gray">
          <a:xfrm>
            <a:off x="1905000" y="1752600"/>
            <a:ext cx="1143000" cy="6858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D57AE1-F3FB-4DA5-9936-EBE8AB71D7C6}"/>
              </a:ext>
            </a:extLst>
          </p:cNvPr>
          <p:cNvSpPr txBox="1"/>
          <p:nvPr/>
        </p:nvSpPr>
        <p:spPr>
          <a:xfrm>
            <a:off x="3352800" y="2069882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計畫申請附件</a:t>
            </a:r>
            <a:endParaRPr lang="zh-TW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67931F1-A4C0-41FD-8B22-5CB6D5A10712}"/>
              </a:ext>
            </a:extLst>
          </p:cNvPr>
          <p:cNvSpPr/>
          <p:nvPr/>
        </p:nvSpPr>
        <p:spPr bwMode="gray">
          <a:xfrm>
            <a:off x="6019800" y="2667000"/>
            <a:ext cx="2438400" cy="1207532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077C24-1687-44D1-8498-0CF4E2C1809F}"/>
              </a:ext>
            </a:extLst>
          </p:cNvPr>
          <p:cNvSpPr txBox="1"/>
          <p:nvPr/>
        </p:nvSpPr>
        <p:spPr>
          <a:xfrm>
            <a:off x="5334000" y="3874532"/>
            <a:ext cx="327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請上傳申請計畫附件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7C29508-897E-4381-8E52-A6F6F6826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74" r="35833" b="35185"/>
          <a:stretch/>
        </p:blipFill>
        <p:spPr>
          <a:xfrm>
            <a:off x="114300" y="5017532"/>
            <a:ext cx="5867400" cy="1066800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1C5DA4C1-AF8E-4E87-A2F1-60441E6EB97B}"/>
              </a:ext>
            </a:extLst>
          </p:cNvPr>
          <p:cNvSpPr/>
          <p:nvPr/>
        </p:nvSpPr>
        <p:spPr bwMode="gray">
          <a:xfrm>
            <a:off x="4043082" y="4980813"/>
            <a:ext cx="1981200" cy="1261753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F72606-7769-4558-97AE-859847813D88}"/>
              </a:ext>
            </a:extLst>
          </p:cNvPr>
          <p:cNvSpPr txBox="1"/>
          <p:nvPr/>
        </p:nvSpPr>
        <p:spPr>
          <a:xfrm>
            <a:off x="6143064" y="517672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上傳成功後會有上傳時間及檔案名稱的紀錄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91EB08-7BE6-4086-A60B-48DDBBBD7268}"/>
              </a:ext>
            </a:extLst>
          </p:cNvPr>
          <p:cNvSpPr/>
          <p:nvPr/>
        </p:nvSpPr>
        <p:spPr>
          <a:xfrm>
            <a:off x="3219033" y="56212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</a:rPr>
              <a:t>計畫申請附件</a:t>
            </a: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F8CBE00-A9A1-4B03-9E9E-28372900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2" r="55834" b="5555"/>
          <a:stretch/>
        </p:blipFill>
        <p:spPr>
          <a:xfrm>
            <a:off x="762000" y="609600"/>
            <a:ext cx="5486400" cy="5796951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6DFF3DA-7C2F-4A84-8377-EE50ECBEFFDC}"/>
              </a:ext>
            </a:extLst>
          </p:cNvPr>
          <p:cNvSpPr/>
          <p:nvPr/>
        </p:nvSpPr>
        <p:spPr bwMode="gray">
          <a:xfrm>
            <a:off x="2362200" y="685800"/>
            <a:ext cx="8382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A6DB0-C9DF-48E9-9E48-18DEA8183EEC}"/>
              </a:ext>
            </a:extLst>
          </p:cNvPr>
          <p:cNvSpPr txBox="1"/>
          <p:nvPr/>
        </p:nvSpPr>
        <p:spPr>
          <a:xfrm>
            <a:off x="6019800" y="849868"/>
            <a:ext cx="3032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顯示全部</a:t>
            </a:r>
            <a:r>
              <a:rPr lang="zh-TW" altLang="en-US" b="1" dirty="0">
                <a:solidFill>
                  <a:srgbClr val="FF0000"/>
                </a:solidFill>
              </a:rPr>
              <a:t>的按鈕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E073C4-B035-49B3-840D-75BC5F3C5E4E}"/>
              </a:ext>
            </a:extLst>
          </p:cNvPr>
          <p:cNvSpPr txBox="1"/>
          <p:nvPr/>
        </p:nvSpPr>
        <p:spPr>
          <a:xfrm>
            <a:off x="6019800" y="2209800"/>
            <a:ext cx="3032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</a:rPr>
              <a:t>確認</a:t>
            </a:r>
            <a:r>
              <a:rPr lang="zh-TW" altLang="en-US" b="1" dirty="0">
                <a:solidFill>
                  <a:srgbClr val="FF0000"/>
                </a:solidFill>
              </a:rPr>
              <a:t>基本資料及附件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1886A26-666B-4A11-93DA-B38AB857C4C0}"/>
              </a:ext>
            </a:extLst>
          </p:cNvPr>
          <p:cNvSpPr/>
          <p:nvPr/>
        </p:nvSpPr>
        <p:spPr bwMode="gray">
          <a:xfrm>
            <a:off x="762000" y="5943600"/>
            <a:ext cx="8382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E30CA8-CEE6-44E4-A660-5B14ED4AAC12}"/>
              </a:ext>
            </a:extLst>
          </p:cNvPr>
          <p:cNvSpPr txBox="1"/>
          <p:nvPr/>
        </p:nvSpPr>
        <p:spPr>
          <a:xfrm>
            <a:off x="1684244" y="5987432"/>
            <a:ext cx="43355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確認後送件</a:t>
            </a:r>
            <a:r>
              <a:rPr lang="zh-TW" altLang="en-US" b="1" dirty="0">
                <a:solidFill>
                  <a:srgbClr val="FF0000"/>
                </a:solidFill>
              </a:rPr>
              <a:t>按鈕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094DF1D-3B73-4CA6-93A0-88C9351E2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0" t="8458" r="35000" b="76831"/>
          <a:stretch/>
        </p:blipFill>
        <p:spPr>
          <a:xfrm>
            <a:off x="6251761" y="4634753"/>
            <a:ext cx="2743202" cy="762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BFF5223-A63A-42DD-B700-82269E0AB59F}"/>
              </a:ext>
            </a:extLst>
          </p:cNvPr>
          <p:cNvSpPr txBox="1"/>
          <p:nvPr/>
        </p:nvSpPr>
        <p:spPr>
          <a:xfrm>
            <a:off x="6240555" y="5410200"/>
            <a:ext cx="2811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出現送件完成資訊</a:t>
            </a:r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59DFF6B-E7A2-41E8-9B09-CBF9089C2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833" b="39630"/>
          <a:stretch/>
        </p:blipFill>
        <p:spPr>
          <a:xfrm>
            <a:off x="381000" y="1447800"/>
            <a:ext cx="7086600" cy="23928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52CD377-E14B-43A2-ADB6-0005FB28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1" r="49167" b="63334"/>
          <a:stretch/>
        </p:blipFill>
        <p:spPr>
          <a:xfrm>
            <a:off x="381000" y="4419600"/>
            <a:ext cx="4648200" cy="12954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4BED28-A6E7-491F-A40D-4CE4F4F7FF35}"/>
              </a:ext>
            </a:extLst>
          </p:cNvPr>
          <p:cNvSpPr/>
          <p:nvPr/>
        </p:nvSpPr>
        <p:spPr>
          <a:xfrm>
            <a:off x="3094673" y="68580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</a:rPr>
              <a:t>計畫審查進度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C991349-DAF6-4678-B3C6-D273C97E0EBF}"/>
              </a:ext>
            </a:extLst>
          </p:cNvPr>
          <p:cNvSpPr/>
          <p:nvPr/>
        </p:nvSpPr>
        <p:spPr bwMode="gray">
          <a:xfrm>
            <a:off x="3276600" y="2133600"/>
            <a:ext cx="11430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15D05-273D-47B9-8D0C-6D17613BDACC}"/>
              </a:ext>
            </a:extLst>
          </p:cNvPr>
          <p:cNvSpPr txBox="1"/>
          <p:nvPr/>
        </p:nvSpPr>
        <p:spPr>
          <a:xfrm>
            <a:off x="4876800" y="2398931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審查狀態</a:t>
            </a:r>
            <a:r>
              <a:rPr lang="zh-TW" altLang="en-US" b="1" dirty="0">
                <a:solidFill>
                  <a:srgbClr val="FF0000"/>
                </a:solidFill>
              </a:rPr>
              <a:t>按鈕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C71C662-E440-4BFB-BB18-DC2F846EAB39}"/>
              </a:ext>
            </a:extLst>
          </p:cNvPr>
          <p:cNvSpPr/>
          <p:nvPr/>
        </p:nvSpPr>
        <p:spPr bwMode="gray">
          <a:xfrm>
            <a:off x="493059" y="2424024"/>
            <a:ext cx="990600" cy="609601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C30D86-5C4E-4933-BB29-0B6F89699B09}"/>
              </a:ext>
            </a:extLst>
          </p:cNvPr>
          <p:cNvSpPr txBox="1"/>
          <p:nvPr/>
        </p:nvSpPr>
        <p:spPr>
          <a:xfrm>
            <a:off x="1176617" y="2883256"/>
            <a:ext cx="4199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請確認是否為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０２已送件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97B6BFA-122B-4C86-96A7-9E4F32B75102}"/>
              </a:ext>
            </a:extLst>
          </p:cNvPr>
          <p:cNvSpPr/>
          <p:nvPr/>
        </p:nvSpPr>
        <p:spPr bwMode="gray">
          <a:xfrm>
            <a:off x="1371600" y="2438400"/>
            <a:ext cx="838200" cy="523221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404A0D-9EF6-48D3-A5B0-B86F0A98EC40}"/>
              </a:ext>
            </a:extLst>
          </p:cNvPr>
          <p:cNvSpPr txBox="1"/>
          <p:nvPr/>
        </p:nvSpPr>
        <p:spPr>
          <a:xfrm>
            <a:off x="2359958" y="3860024"/>
            <a:ext cx="53384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可壓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詳細流程紀錄</a:t>
            </a:r>
            <a:r>
              <a:rPr lang="zh-TW" altLang="en-US" b="1" dirty="0">
                <a:solidFill>
                  <a:srgbClr val="FF0000"/>
                </a:solidFill>
              </a:rPr>
              <a:t>確認目前狀態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684E7D5-BFBF-4AA5-A6D2-8B9B0C436CD7}"/>
              </a:ext>
            </a:extLst>
          </p:cNvPr>
          <p:cNvCxnSpPr/>
          <p:nvPr/>
        </p:nvCxnSpPr>
        <p:spPr>
          <a:xfrm flipH="1" flipV="1">
            <a:off x="1905000" y="2961621"/>
            <a:ext cx="533400" cy="107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1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２３０４（許幼青）</a:t>
            </a: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226</Words>
  <Application>Microsoft Office PowerPoint</Application>
  <PresentationFormat>如螢幕大小 (4:3)</PresentationFormat>
  <Paragraphs>36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Admin</cp:lastModifiedBy>
  <cp:revision>3627</cp:revision>
  <cp:lastPrinted>2021-09-03T00:54:01Z</cp:lastPrinted>
  <dcterms:created xsi:type="dcterms:W3CDTF">2011-11-04T06:59:05Z</dcterms:created>
  <dcterms:modified xsi:type="dcterms:W3CDTF">2021-09-14T07:49:15Z</dcterms:modified>
</cp:coreProperties>
</file>