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CC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78" d="100"/>
          <a:sy n="78" d="100"/>
        </p:scale>
        <p:origin x="20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2025/8/29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2025/8/29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2025/8/29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958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402B5-25CB-41C2-8D3F-1A7077B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1076211"/>
            <a:ext cx="9144000" cy="6300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3505200" y="1719342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870824" y="1363400"/>
            <a:ext cx="7507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重要！重要！重要！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請先輸入計畫申請年度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115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」再按查詢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2969903" y="2933220"/>
            <a:ext cx="1723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-17206" y="1640925"/>
            <a:ext cx="897445" cy="990600"/>
          </a:xfrm>
          <a:prstGeom prst="frame">
            <a:avLst/>
          </a:prstGeom>
          <a:solidFill>
            <a:srgbClr val="FF0000"/>
          </a:solidFill>
          <a:ln w="6350"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A41C6BDB-18FC-47F9-A593-369BBB99FC53}"/>
              </a:ext>
            </a:extLst>
          </p:cNvPr>
          <p:cNvSpPr/>
          <p:nvPr/>
        </p:nvSpPr>
        <p:spPr bwMode="gray">
          <a:xfrm>
            <a:off x="2573528" y="2347290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60ECD8-738D-476D-8FF5-77A583D48541}"/>
              </a:ext>
            </a:extLst>
          </p:cNvPr>
          <p:cNvSpPr/>
          <p:nvPr/>
        </p:nvSpPr>
        <p:spPr bwMode="gray">
          <a:xfrm>
            <a:off x="152400" y="1981200"/>
            <a:ext cx="304800" cy="15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04C54E-FA8D-4CB7-ACB7-0D123147DFD2}"/>
              </a:ext>
            </a:extLst>
          </p:cNvPr>
          <p:cNvSpPr txBox="1"/>
          <p:nvPr/>
        </p:nvSpPr>
        <p:spPr>
          <a:xfrm>
            <a:off x="142568" y="1918481"/>
            <a:ext cx="71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115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76488-A834-4CF4-8384-2428528C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738612"/>
            <a:ext cx="8565529" cy="572455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8489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>
            <a:cxnSpLocks/>
          </p:cNvCxnSpPr>
          <p:nvPr/>
        </p:nvCxnSpPr>
        <p:spPr>
          <a:xfrm>
            <a:off x="349871" y="6468083"/>
            <a:ext cx="8565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866239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441015" y="18691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5346246" y="5988856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128128" y="1864794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5224033" y="5911927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92715" y="3317708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345108" y="3444086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67ED42-FE57-45E6-BA9B-53263980B9D4}"/>
              </a:ext>
            </a:extLst>
          </p:cNvPr>
          <p:cNvSpPr/>
          <p:nvPr/>
        </p:nvSpPr>
        <p:spPr bwMode="gray">
          <a:xfrm>
            <a:off x="457200" y="1066823"/>
            <a:ext cx="381000" cy="15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1855310-729F-46EA-B3C4-7262D915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208881"/>
            <a:ext cx="9144000" cy="237184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7DC0BA-4FA2-4983-93ED-CC9EA1F8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1761512"/>
            <a:ext cx="9144000" cy="2055914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877890BD-5ED2-4062-8F81-843AFD257A3A}"/>
              </a:ext>
            </a:extLst>
          </p:cNvPr>
          <p:cNvSpPr/>
          <p:nvPr/>
        </p:nvSpPr>
        <p:spPr bwMode="gray">
          <a:xfrm>
            <a:off x="1219200" y="5568807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8BA6EB68-4D50-436E-B96F-99035130A410}"/>
              </a:ext>
            </a:extLst>
          </p:cNvPr>
          <p:cNvSpPr/>
          <p:nvPr/>
        </p:nvSpPr>
        <p:spPr bwMode="gray">
          <a:xfrm>
            <a:off x="3885087" y="1696168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08C2980-7C93-4D93-B6F0-AF31769EB74B}"/>
              </a:ext>
            </a:extLst>
          </p:cNvPr>
          <p:cNvSpPr/>
          <p:nvPr/>
        </p:nvSpPr>
        <p:spPr bwMode="gray">
          <a:xfrm>
            <a:off x="5257800" y="4869942"/>
            <a:ext cx="533400" cy="53960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39E05D-F6DC-4A91-BA30-4F3B48B3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2379332"/>
            <a:ext cx="9144000" cy="29955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752600" y="2155870"/>
            <a:ext cx="1371600" cy="1011420"/>
          </a:xfrm>
          <a:prstGeom prst="frame">
            <a:avLst/>
          </a:prstGeom>
          <a:solidFill>
            <a:srgbClr val="FFC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2133600" y="1753334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請按計畫申請附件</a:t>
            </a:r>
            <a:endParaRPr lang="zh-TW" altLang="en-US" sz="24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602821" y="4136165"/>
            <a:ext cx="1075015" cy="990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4930878" y="3476985"/>
            <a:ext cx="4418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請上傳計畫相關附件</a:t>
            </a:r>
            <a:endParaRPr lang="zh-TW" altLang="en-US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1692449" y="5838878"/>
            <a:ext cx="7742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上傳成功後會顯示上傳時間與檔案名稱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E0DC08-1F6A-47C8-9CAE-843BBB7F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7" y="613166"/>
            <a:ext cx="4671465" cy="5631668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3614526" y="960565"/>
            <a:ext cx="803591" cy="618835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982450" y="1209741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請壓「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顯示全部」</a:t>
            </a:r>
            <a:endParaRPr lang="zh-TW" altLang="en-US" sz="24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458833" y="1171358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754733" y="3416167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5407744" y="29545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3015790" y="5869093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3976573" y="5919774"/>
            <a:ext cx="480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請記得按「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呂帥倫組員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2341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198</Words>
  <Application>Microsoft Office PowerPoint</Application>
  <PresentationFormat>如螢幕大小 (4:3)</PresentationFormat>
  <Paragraphs>29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3671</cp:revision>
  <cp:lastPrinted>2021-09-03T00:54:01Z</cp:lastPrinted>
  <dcterms:created xsi:type="dcterms:W3CDTF">2011-11-04T06:59:05Z</dcterms:created>
  <dcterms:modified xsi:type="dcterms:W3CDTF">2025-08-29T06:46:16Z</dcterms:modified>
</cp:coreProperties>
</file>