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zh-TW"/>
    </a:defPPr>
    <a:lvl1pPr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FFFF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618" y="-7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A371E-F842-4982-BAA4-3CD902BF5C63}" type="datetimeFigureOut">
              <a:rPr lang="zh-TW" altLang="en-US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52E42-B51C-4E6E-A043-442D7E67AE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432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963A-1BDE-4744-954D-FDA7597FCC64}" type="datetimeFigureOut">
              <a:rPr lang="zh-TW" altLang="en-US" smtClean="0"/>
              <a:pPr/>
              <a:t>2013/12/18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99D-32D5-4FA5-8540-2ECD56291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889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E99D-32D5-4FA5-8540-2ECD562910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974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8991-8794-429F-88AA-1FE506CB7E3B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4067-BC59-4F93-BA05-281745F364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20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73FC-D605-43B5-98B1-96D9FC03C840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C38-954E-45D4-B5BD-2D17C83BC3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43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323915" y="1297667"/>
            <a:ext cx="9721215" cy="276484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60270" y="1297667"/>
            <a:ext cx="28443555" cy="276484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F527-2E57-42FF-B114-71A29DA5B896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BA8E-369C-463C-B986-9892A888DB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383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A29B-CFEE-46D0-AE72-B314A0801109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07D8-BF4C-4B49-BDB2-FD33805D52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341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137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0270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962745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5C-E2B5-42C3-84C4-E63F57CD408C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3781-E2F6-4D6C-BD02-658F67E292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65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D62A-3B87-4CC3-8565-268EB9EB78A7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4D07-F5FB-488B-B4D3-20B8021F89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094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706D-7A4B-462C-BAC5-C91A081959C6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475-4BAD-4EA4-800A-D642E033A5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20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1932-942C-492A-89EB-C529C6956301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DE36-2B2B-41A4-99CC-BF1FE23D0E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153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03C-D2F1-4625-AC57-723B752CA0F1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FAB-CEEC-49BF-B4AB-5C927CD458F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38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62DB-7C98-4E2D-A4A6-6994C7907137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C798-2862-4F08-AED7-33639CFFE3F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979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2013/12/18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5688857" y="2160540"/>
            <a:ext cx="214583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54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計畫中英文名稱</a:t>
            </a:r>
            <a:endParaRPr kumimoji="0" lang="en-US" altLang="zh-TW" sz="5400" dirty="0" smtClean="0">
              <a:solidFill>
                <a:srgbClr val="C00000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endParaRPr kumimoji="0" lang="en-US" altLang="zh-TW" sz="5400" dirty="0" smtClean="0">
              <a:latin typeface="Times New Roman" pitchFamily="18" charset="0"/>
              <a:ea typeface="標楷體" pitchFamily="65" charset="-120"/>
            </a:endParaRPr>
          </a:p>
          <a:p>
            <a:pPr algn="ctr"/>
            <a:endParaRPr kumimoji="0" lang="zh-TW" altLang="en-US" sz="5400" dirty="0">
              <a:latin typeface="Times New Roman" pitchFamily="18" charset="0"/>
              <a:ea typeface="標楷體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1211263" y="5904956"/>
            <a:ext cx="30040434" cy="7200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296988" y="792163"/>
            <a:ext cx="29954537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4400" b="1" dirty="0" smtClean="0">
                <a:solidFill>
                  <a:srgbClr val="FFFFCC"/>
                </a:solidFill>
                <a:ea typeface="新細明體" pitchFamily="18" charset="-120"/>
              </a:rPr>
              <a:t>計畫編號：                                                                                        </a:t>
            </a:r>
            <a:r>
              <a:rPr lang="en-US" altLang="zh-TW" sz="4400" b="1" dirty="0" smtClean="0">
                <a:solidFill>
                  <a:srgbClr val="FFFFCC"/>
                </a:solidFill>
                <a:ea typeface="新細明體" pitchFamily="18" charset="-120"/>
              </a:rPr>
              <a:t>[</a:t>
            </a:r>
            <a:r>
              <a:rPr lang="zh-TW" altLang="en-US" sz="4400" b="1" dirty="0">
                <a:solidFill>
                  <a:srgbClr val="FFFFCC"/>
                </a:solidFill>
                <a:ea typeface="新細明體" pitchFamily="18" charset="-120"/>
              </a:rPr>
              <a:t>中山</a:t>
            </a:r>
            <a:r>
              <a:rPr lang="en-US" altLang="zh-TW" sz="4400" b="1" dirty="0" smtClean="0">
                <a:solidFill>
                  <a:srgbClr val="FFFFCC"/>
                </a:solidFill>
                <a:ea typeface="新細明體" pitchFamily="18" charset="-120"/>
              </a:rPr>
              <a:t>-</a:t>
            </a:r>
            <a:r>
              <a:rPr lang="zh-TW" altLang="en-US" sz="4400" b="1" dirty="0" smtClean="0">
                <a:solidFill>
                  <a:srgbClr val="FFFFCC"/>
                </a:solidFill>
                <a:ea typeface="新細明體" pitchFamily="18" charset="-120"/>
              </a:rPr>
              <a:t>  教師姓名職稱 、  高</a:t>
            </a:r>
            <a:r>
              <a:rPr lang="zh-TW" altLang="en-US" sz="4400" b="1" dirty="0">
                <a:solidFill>
                  <a:srgbClr val="FFFFCC"/>
                </a:solidFill>
                <a:ea typeface="新細明體" pitchFamily="18" charset="-120"/>
              </a:rPr>
              <a:t>醫</a:t>
            </a:r>
            <a:r>
              <a:rPr lang="en-US" altLang="zh-TW" sz="4400" b="1" dirty="0" smtClean="0">
                <a:solidFill>
                  <a:srgbClr val="FFFFCC"/>
                </a:solidFill>
                <a:ea typeface="新細明體" pitchFamily="18" charset="-120"/>
              </a:rPr>
              <a:t>-</a:t>
            </a:r>
            <a:r>
              <a:rPr lang="zh-TW" altLang="en-US" sz="4400" b="1" dirty="0" smtClean="0">
                <a:solidFill>
                  <a:srgbClr val="FFFFCC"/>
                </a:solidFill>
                <a:ea typeface="新細明體" pitchFamily="18" charset="-120"/>
              </a:rPr>
              <a:t>教師姓名職稱 </a:t>
            </a:r>
            <a:r>
              <a:rPr lang="en-US" altLang="zh-TW" sz="4400" b="1" dirty="0" smtClean="0">
                <a:solidFill>
                  <a:srgbClr val="FFFFCC"/>
                </a:solidFill>
                <a:ea typeface="新細明體" pitchFamily="18" charset="-120"/>
              </a:rPr>
              <a:t>]</a:t>
            </a:r>
            <a:endParaRPr lang="zh-TW" altLang="en-US" sz="4400" b="1" dirty="0">
              <a:solidFill>
                <a:srgbClr val="FFFFCC"/>
              </a:solidFill>
              <a:ea typeface="新細明體" pitchFamily="18" charset="-120"/>
            </a:endParaRPr>
          </a:p>
        </p:txBody>
      </p:sp>
      <p:pic>
        <p:nvPicPr>
          <p:cNvPr id="14" name="Picture 2" descr="D:\友柏的檔案\Temp\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56" t="6610" r="4907" b="4152"/>
          <a:stretch>
            <a:fillRect/>
          </a:stretch>
        </p:blipFill>
        <p:spPr bwMode="auto">
          <a:xfrm>
            <a:off x="1148834" y="1728492"/>
            <a:ext cx="425199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2" descr="kmu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7281" y="1728492"/>
            <a:ext cx="396081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自訂 13">
      <a:dk1>
        <a:sysClr val="windowText" lastClr="000000"/>
      </a:dk1>
      <a:lt1>
        <a:srgbClr val="ECFCB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22</Words>
  <Application>Microsoft Office PowerPoint</Application>
  <PresentationFormat>自訂</PresentationFormat>
  <Paragraphs>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佈景主題1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</cp:lastModifiedBy>
  <cp:revision>58</cp:revision>
  <dcterms:created xsi:type="dcterms:W3CDTF">2012-11-03T03:07:38Z</dcterms:created>
  <dcterms:modified xsi:type="dcterms:W3CDTF">2013-12-18T06:41:43Z</dcterms:modified>
</cp:coreProperties>
</file>