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042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  <a:srgbClr val="F5FAF2"/>
    <a:srgbClr val="D2DEEF"/>
    <a:srgbClr val="EAEFF7"/>
    <a:srgbClr val="336699"/>
    <a:srgbClr val="990099"/>
    <a:srgbClr val="D60093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2" autoAdjust="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3206-826D-4600-B626-A4EA046846A1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919D3-6E89-4ED1-8C75-AE59286712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7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9D3-6E89-4ED1-8C75-AE59286712B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475A0-4709-47D5-8AC9-7A61B295D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AE962C-0919-449D-B59A-2066FA501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4575C8-D22C-42AC-AD4B-B7BFC0A8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4D5BE6-AD96-4C48-83B7-10F23DAF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6F96FF-72F8-4465-8D45-23546731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1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4ECD3C-C996-47A4-B8D7-166ACAB6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1E6597-7B33-431E-A8DF-EBDF6E8B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E1A152-EC3A-4CB3-8BF2-E2C18BB0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AF8352-D9C7-4018-9048-87FE5FF7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2435A8-9F28-48C6-9DA4-AC007F8F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1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369391B-97DF-4209-8450-55DE835AB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7F7D20-A17F-4F64-8EEF-D3388FF11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89FF95-64D3-4459-9AD4-4AA604A1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4DDFB1-7CD5-4127-823C-CE9666AF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0F0105-1490-4B0D-A71D-FA99C4DB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93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908300"/>
            <a:ext cx="6607308" cy="361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12192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9448800" y="6579139"/>
            <a:ext cx="27432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4240335" y="6542904"/>
            <a:ext cx="3865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400" b="0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400" b="0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1400" b="0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400" b="0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1400" b="0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400" b="0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1400" b="0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永續高醫</a:t>
            </a:r>
            <a:endParaRPr lang="zh-TW" altLang="zh-TW" sz="1400" b="0" kern="1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12192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1"/>
            <a:ext cx="12192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5708" y="88238"/>
            <a:ext cx="864000" cy="864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958899" y="190520"/>
            <a:ext cx="3493265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350" b="1" dirty="0">
                <a:solidFill>
                  <a:prstClr val="white"/>
                </a:solidFill>
                <a:latin typeface="Lucida Handwriting" panose="03010101010101010101" pitchFamily="66" charset="0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Lucida Handwriting" panose="03010101010101010101" pitchFamily="66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553739"/>
            <a:ext cx="2860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111.7.11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高醫清大合作研究媒合交流會議</a:t>
            </a:r>
          </a:p>
        </p:txBody>
      </p:sp>
    </p:spTree>
    <p:extLst>
      <p:ext uri="{BB962C8B-B14F-4D97-AF65-F5344CB8AC3E}">
        <p14:creationId xmlns:p14="http://schemas.microsoft.com/office/powerpoint/2010/main" val="39048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28EE1-0684-4956-99CA-E094380B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0E2919-B64E-4D24-BC18-431F5999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A39B06-4C73-46AB-B8C7-6221B267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9D40D-4A1B-408D-8A69-11C147FC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0821CC-1EF7-492C-A0A2-E67930F4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3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E74C1D-9C0F-4404-878D-CC1494AA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77CCD-B201-4A1E-A3ED-8B77274F6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35542B-38CB-4C2E-9890-9C50D184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EF22DB-3D34-4B61-89FB-7FBEC50D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CBA902-9BB0-4A56-A280-F7224D5A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09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3BD4B-4481-4B52-B847-765EE03A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C1B739-FE15-4B16-84BC-633FC58BE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469180-81F9-4FA3-A4B6-92819056C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E5C793-0C19-44EA-836E-8517B1DD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DAE41F-3052-4580-8492-0D2B8FE8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79EAB1-3578-4593-8844-706818A5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D658A9-796A-49DC-9E2B-8E6CB35C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43C354-B82B-4D5B-81C8-3A8B03D0C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E2CC407-B5F3-4AAF-9B24-733540355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0DC67B4-FD2E-4E18-8917-B10A1BD27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2DEFFF-A02C-4B3A-8C7A-491E6AF32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EB06EF-F87A-43FA-9C27-063682ED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ED3F904-E2F4-49C4-B4EA-7173C4C4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AC0FF8D-D41D-430E-AF30-A79AAFA5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75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53C492-3D39-401B-93C6-B3BC4BE0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898929-410B-44A5-836E-69A765FB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E1D0AA-EB15-49B8-94DB-22EACB12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92B208-3B21-4135-BFB9-A961F07D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1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008FE86-16DB-430A-9A71-CE607C76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B44EBD9-8259-46AF-8B1D-179D6BEB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6721A1-317D-4401-9ABD-B220F44F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03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1BE5C-1AEA-4E62-BFC2-8DDF2350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817A61-9B87-4A98-B9B5-6EE02E74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096A43-F9FA-48DF-92B2-AEC7036D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3C4AE-2ACE-4865-93FA-597158D8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5DDC567-5FED-45D6-9FDD-076F2691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A2342F-FB08-40B7-AD87-455C7848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57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90C37-868C-4CFB-A891-81C7628B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AF71428-8300-4AFB-8609-1A67D4CBC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F68153-8141-40CC-A832-DAF46A711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518083-E567-4121-B082-B1CC1777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31EEFD-7630-4C1A-8B2D-3944023C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769195-4F84-462C-A69D-9862D706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26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362ED2-E07A-4F6F-8D95-BFB308E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3852F6-592C-40D7-A173-D5FC2625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67ACC2-053C-43F2-9736-BF0F408D1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2EF1-F0B9-4335-A348-0B13E2509736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7AC9D8-CD18-4DDF-BBD4-E966EAB7C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21B041-917C-4AB0-A181-6BDE85720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5F0C-FA14-434B-92BD-CF4EA56CDA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33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3080753" y="703594"/>
            <a:ext cx="4653547" cy="655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任職系所</a:t>
            </a:r>
            <a:r>
              <a:rPr lang="en-US" altLang="zh-TW" sz="3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3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職稱</a:t>
            </a:r>
          </a:p>
        </p:txBody>
      </p:sp>
      <p:sp>
        <p:nvSpPr>
          <p:cNvPr id="13" name="內容版面配置區 6"/>
          <p:cNvSpPr txBox="1">
            <a:spLocks/>
          </p:cNvSpPr>
          <p:nvPr/>
        </p:nvSpPr>
        <p:spPr>
          <a:xfrm>
            <a:off x="1079503" y="825500"/>
            <a:ext cx="1739898" cy="1981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個人照片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7"/>
          <p:cNvSpPr txBox="1">
            <a:spLocks/>
          </p:cNvSpPr>
          <p:nvPr/>
        </p:nvSpPr>
        <p:spPr>
          <a:xfrm>
            <a:off x="3233152" y="1422404"/>
            <a:ext cx="8679448" cy="48894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擬合作之研究主題及方向：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6"/>
          <p:cNvSpPr txBox="1">
            <a:spLocks/>
          </p:cNvSpPr>
          <p:nvPr/>
        </p:nvSpPr>
        <p:spPr>
          <a:xfrm>
            <a:off x="177801" y="3007231"/>
            <a:ext cx="2941051" cy="340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8" indent="-342908" algn="l" defTabSz="914423" rtl="0" eaLnBrk="1" latinLnBrk="0" hangingPunct="1">
              <a:spcBef>
                <a:spcPts val="0"/>
              </a:spcBef>
              <a:spcAft>
                <a:spcPts val="1200"/>
              </a:spcAft>
              <a:buSzPct val="8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742969" indent="-285757" algn="l" defTabSz="914423" rtl="0" eaLnBrk="1" latinLnBrk="0" hangingPunct="1">
              <a:spcBef>
                <a:spcPts val="0"/>
              </a:spcBef>
              <a:spcAft>
                <a:spcPts val="1200"/>
              </a:spcAft>
              <a:buSzPct val="85000"/>
              <a:buFont typeface="Wingdings" pitchFamily="2" charset="2"/>
              <a:buChar char="l"/>
              <a:defRPr sz="2400" kern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marL="1143028" indent="-228606" algn="l" defTabSz="914423" rtl="0" eaLnBrk="1" latinLnBrk="0" hangingPunct="1">
              <a:spcBef>
                <a:spcPts val="0"/>
              </a:spcBef>
              <a:spcAft>
                <a:spcPts val="1200"/>
              </a:spcAft>
              <a:buSzPct val="65000"/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marL="1600240" indent="-228606" algn="l" defTabSz="914423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marL="2057452" indent="-228606" algn="l" defTabSz="914423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聯絡方式：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研究領域專長：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14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27</Words>
  <Application>Microsoft Office PowerPoint</Application>
  <PresentationFormat>寬螢幕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微軟正黑體</vt:lpstr>
      <vt:lpstr>新細明體</vt:lpstr>
      <vt:lpstr>標楷體</vt:lpstr>
      <vt:lpstr>Arial</vt:lpstr>
      <vt:lpstr>Calibri</vt:lpstr>
      <vt:lpstr>Calibri Light</vt:lpstr>
      <vt:lpstr>Lucida Handwriting</vt:lpstr>
      <vt:lpstr>Times New Roman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acer</cp:lastModifiedBy>
  <cp:revision>160</cp:revision>
  <dcterms:created xsi:type="dcterms:W3CDTF">2021-10-28T07:55:55Z</dcterms:created>
  <dcterms:modified xsi:type="dcterms:W3CDTF">2022-06-07T15:32:20Z</dcterms:modified>
</cp:coreProperties>
</file>