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DEA803-6BF9-43CA-8AF5-2484440C3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A6076B7-DC92-42C4-B566-D996E4411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9C02C4-0A6A-48F9-A20C-74758C5E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504D7ED-02A4-42D7-873C-76F4D0E41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9C3BB4-09C2-47A4-ACEF-943531CF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26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5A77D4-1B4D-4A4B-98E8-0CBE4DDEB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470B3B-9A3D-49B3-AF50-FD4B92EF0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F2949F-57E8-4C82-A751-1F10CE1A1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420ECF-B679-4F82-9D83-10263CA95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91878F-A0A7-4204-81F9-30D5E1B9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2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17924EB-83F8-4144-8236-6B59BC790A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058D5A9-857F-4DAA-A84A-7D4BE97DD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7E606F-F237-48ED-833F-82800EBC4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99BBEE-66C6-4342-BDC1-3D7DA0111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9BD1543-A178-42C7-A80A-AFDE2CC0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786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5E7138-C50F-43CE-B702-DC81FE88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D8D3FE-59AB-483F-B37B-B62551BA7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236E77-8723-43E9-A17C-B4408C422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5804FEA-912B-4C56-A3BC-6FFB0AE2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DCE7AC-3869-49E9-A9AD-D243E0F5C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87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1D7DA6-C821-4B27-8C80-3E41E57D4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1BD5BE8-564E-4DDA-86B8-3405CD823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F9FC557-E707-4915-A58E-E804DEA7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6E8448-9AB8-42AF-88CE-8CB87E86F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85985D-ADBA-45F2-94E5-B6C3C730B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17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AE2C47-1600-41F1-B5B6-6638E9F2F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0711A1-D650-45F8-8FCF-D81B5CB0E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CC6AB0A-C508-4C3B-8FAC-45A954C5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3ADEA94-1C4C-49DA-82D9-B78D53A34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9AC6EF9-9F45-4950-8506-1B8972C2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0703D1-25E3-486A-AEB1-B036F46A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607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E0D78F-CAE2-4102-BC2D-BE9410662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EDB6FA-7FB8-4448-82CA-88F10FA8C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6098A71-F91C-4C1C-981A-20511E22A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946A4BF-84CC-4C7F-8C71-4EA950898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4EA3D47-635E-46E7-AB6E-94A6C4F0C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F290768-695C-4739-B2DC-268AF2EE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45B883E-5620-4D92-B3F5-978FAE9D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0B21919-33DA-4B7A-A56A-B49224DE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648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76E89D-C686-40D3-B323-F4AE6482A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8135167-D051-4D8F-8B2A-388A185A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619685C-00DE-4CFE-9D06-34D40469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A056AA9-E1C1-4F6D-A455-900683682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983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9238BA3-0589-464D-B485-620F3A4DA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E120616-21B8-41F7-8231-92E0E86F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9E09676-E746-4E88-96F0-7525279D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09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ADE0B5-382E-4446-B3E5-3149E9597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99E35F-F9F9-4B88-A7CB-774091720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5628768-BC69-4EF6-81B4-F0AA6A4B5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5F2DC75-9C03-4B31-98AF-0B580ECA9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57362C-D2FD-4F0E-9B93-C2F80756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FBECF02-135A-4EA3-B29A-A899F59D7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23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12D641-E3FC-4551-8A91-1B6E30FCD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96351C3-E562-48CC-B568-98B091E78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FE0DC60-ACCD-4EAB-8A2B-77DDB3F85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DB3F5E1-5AE9-4B9A-83A1-501BB479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7718FDF-151D-4060-89D4-313B817B2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E4CD2B2-4302-44C2-86BF-0858BDC6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33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D6FEB0D-5D5E-41F4-911F-32F1D37A2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57B901E-43FE-4191-B4C1-5AE58939C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EAC6EF-1862-43A8-A33F-9D4C6456E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ED183-CBFF-4EAC-AA4F-E0FAE66C4607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4EF6E1-3A04-42E1-A214-760F3924C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2733D45-CDF5-4415-BB63-8D8F34D7B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32FAA-68F2-4957-8726-630FB4088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57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7CD24DB8-878B-4743-9EBF-0E11A898A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50013" cy="469648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1864102D-629E-42B3-89C2-339F4644ECD2}"/>
              </a:ext>
            </a:extLst>
          </p:cNvPr>
          <p:cNvSpPr/>
          <p:nvPr/>
        </p:nvSpPr>
        <p:spPr>
          <a:xfrm>
            <a:off x="237067" y="1938867"/>
            <a:ext cx="4368800" cy="965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highlight>
                <a:srgbClr val="FF0000"/>
              </a:highlight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77B437D-F9C3-4BBA-B693-6BA1993A9EC9}"/>
              </a:ext>
            </a:extLst>
          </p:cNvPr>
          <p:cNvSpPr/>
          <p:nvPr/>
        </p:nvSpPr>
        <p:spPr>
          <a:xfrm>
            <a:off x="4605867" y="3615267"/>
            <a:ext cx="4368800" cy="965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highlight>
                <a:srgbClr val="FF0000"/>
              </a:highlight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A570A51-0156-47AB-B370-80B2A668FCA7}"/>
              </a:ext>
            </a:extLst>
          </p:cNvPr>
          <p:cNvSpPr txBox="1"/>
          <p:nvPr/>
        </p:nvSpPr>
        <p:spPr>
          <a:xfrm>
            <a:off x="2294467" y="1938867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FF0000"/>
                </a:solidFill>
              </a:rPr>
              <a:t>A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39FDB06-FF5B-45D4-9591-A34445270751}"/>
              </a:ext>
            </a:extLst>
          </p:cNvPr>
          <p:cNvSpPr txBox="1"/>
          <p:nvPr/>
        </p:nvSpPr>
        <p:spPr>
          <a:xfrm>
            <a:off x="7174219" y="3615267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zh-TW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48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19E2C2D1-3E01-44F4-A0A7-386C7285F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218202"/>
            <a:ext cx="9764488" cy="4725059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4989FFA5-4952-43F9-AA8A-C1CC535D17DB}"/>
              </a:ext>
            </a:extLst>
          </p:cNvPr>
          <p:cNvSpPr/>
          <p:nvPr/>
        </p:nvSpPr>
        <p:spPr>
          <a:xfrm>
            <a:off x="541868" y="1828800"/>
            <a:ext cx="4284132" cy="11006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6A43283-060C-4FBC-972A-DE07FBD35628}"/>
              </a:ext>
            </a:extLst>
          </p:cNvPr>
          <p:cNvSpPr txBox="1"/>
          <p:nvPr/>
        </p:nvSpPr>
        <p:spPr>
          <a:xfrm>
            <a:off x="1546976" y="2411229"/>
            <a:ext cx="3437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accent4">
                    <a:lumMod val="75000"/>
                  </a:schemeClr>
                </a:solidFill>
              </a:rPr>
              <a:t>依照承辦人員的需求天數輸入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5AF33D5-074A-4BF1-901B-A21172AFAE19}"/>
              </a:ext>
            </a:extLst>
          </p:cNvPr>
          <p:cNvSpPr/>
          <p:nvPr/>
        </p:nvSpPr>
        <p:spPr>
          <a:xfrm>
            <a:off x="4825999" y="1828799"/>
            <a:ext cx="2252133" cy="11006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FAE1D08-F5FA-49B4-A60C-A06CCED19CB0}"/>
              </a:ext>
            </a:extLst>
          </p:cNvPr>
          <p:cNvSpPr txBox="1"/>
          <p:nvPr/>
        </p:nvSpPr>
        <p:spPr>
          <a:xfrm>
            <a:off x="3513666" y="1828799"/>
            <a:ext cx="1151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accent4">
                    <a:lumMod val="75000"/>
                  </a:schemeClr>
                </a:solidFill>
              </a:rPr>
              <a:t>C</a:t>
            </a:r>
            <a:endParaRPr lang="zh-TW" alt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6EFDFC7-A926-41D3-A7A1-6ACA50BA2B5C}"/>
              </a:ext>
            </a:extLst>
          </p:cNvPr>
          <p:cNvSpPr txBox="1"/>
          <p:nvPr/>
        </p:nvSpPr>
        <p:spPr>
          <a:xfrm>
            <a:off x="6360893" y="2185653"/>
            <a:ext cx="846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endParaRPr lang="zh-TW" alt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3CED06C-ADED-476F-B881-5D468B2AA0DD}"/>
              </a:ext>
            </a:extLst>
          </p:cNvPr>
          <p:cNvSpPr txBox="1"/>
          <p:nvPr/>
        </p:nvSpPr>
        <p:spPr>
          <a:xfrm>
            <a:off x="9228669" y="2582915"/>
            <a:ext cx="182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對應薪資級距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7460372-08CD-430C-ABBC-4C368D6EA2B2}"/>
              </a:ext>
            </a:extLst>
          </p:cNvPr>
          <p:cNvSpPr txBox="1"/>
          <p:nvPr/>
        </p:nvSpPr>
        <p:spPr>
          <a:xfrm>
            <a:off x="4786095" y="2591091"/>
            <a:ext cx="4521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一天時數*</a:t>
            </a:r>
            <a:r>
              <a:rPr lang="en-US" altLang="zh-TW" b="1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190(</a:t>
            </a:r>
            <a:r>
              <a:rPr lang="zh-TW" altLang="en-US" b="1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時薪</a:t>
            </a:r>
            <a:r>
              <a:rPr lang="en-US" altLang="zh-TW" b="1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)*30(</a:t>
            </a:r>
            <a:r>
              <a:rPr lang="zh-TW" altLang="en-US" b="1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一個月的天數</a:t>
            </a:r>
            <a:r>
              <a:rPr lang="en-US" altLang="zh-TW" b="1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)</a:t>
            </a:r>
            <a:endParaRPr lang="zh-TW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C36DA3F-EAC0-418E-8E44-A7FF0B359EFB}"/>
              </a:ext>
            </a:extLst>
          </p:cNvPr>
          <p:cNvSpPr/>
          <p:nvPr/>
        </p:nvSpPr>
        <p:spPr>
          <a:xfrm>
            <a:off x="3513666" y="4045504"/>
            <a:ext cx="1478053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2AAC0D6-90F7-4CCE-ADC6-EBC99236D92E}"/>
              </a:ext>
            </a:extLst>
          </p:cNvPr>
          <p:cNvSpPr txBox="1"/>
          <p:nvPr/>
        </p:nvSpPr>
        <p:spPr>
          <a:xfrm>
            <a:off x="4207931" y="4824996"/>
            <a:ext cx="287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zh-TW" altLang="en-US" sz="2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accent3">
                    <a:lumMod val="75000"/>
                  </a:schemeClr>
                </a:solidFill>
              </a:rPr>
              <a:t>    按試算紐</a:t>
            </a:r>
          </a:p>
        </p:txBody>
      </p:sp>
    </p:spTree>
    <p:extLst>
      <p:ext uri="{BB962C8B-B14F-4D97-AF65-F5344CB8AC3E}">
        <p14:creationId xmlns:p14="http://schemas.microsoft.com/office/powerpoint/2010/main" val="848534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</Words>
  <Application>Microsoft Office PowerPoint</Application>
  <PresentationFormat>寬螢幕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2024-12-06T09:05:49Z</dcterms:created>
  <dcterms:modified xsi:type="dcterms:W3CDTF">2024-12-06T09:20:03Z</dcterms:modified>
</cp:coreProperties>
</file>