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391" r:id="rId3"/>
    <p:sldId id="392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104BA9-E3A7-4700-810D-4A2A654B2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69A912E-28CE-4550-9B29-37CBD1AF9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B65D83-DECF-4C58-BBE8-8D30CC110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0B915E8-DAF8-480C-9341-E8BFD963F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B4360E-60BE-43DA-864B-93E0E60F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75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F53708-693A-4836-99FB-F06DA94A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BE5E3F5-D398-44E2-8EDB-C44015061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3CAD09-BE55-4965-AD09-8D3977CC7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184BD0-BA0E-4A28-AA0D-3AB16DE4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05C5C0D-DB2A-410D-8359-A627964D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698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7CB15DC-A0B3-4099-8337-6E2916605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E0EDE48-8D4D-434D-A834-3AAD3EABF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E33A799-139C-4645-8D2E-9E673719D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FB5F9F4-41F3-4326-9ED3-577CD4DA6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4536B2A-C4AF-4A18-99A2-9D71FD51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45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204431-916B-4DC6-B353-336BDEC41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6B8FF3-2494-4E7E-B220-69B4EF781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38F166-1895-4F10-AA0C-FAA3A017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698504-F220-4351-9F1B-942DF0167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9B3E4A-70A5-4561-8076-44ABA4474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4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FB3D34-7312-4D7C-9CD4-CED0947F5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436B91F-F1CD-44B7-90FA-6CCE49C11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6962DA-6A4C-4199-95AB-E9A98713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CB83605-91FA-4812-BC58-35ED84F1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25B1AD-6C09-4208-BE86-6A33EB287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94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F70A0B-8C57-4912-85F1-545881EDB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840F7E-E93B-49A0-8067-B317C4E22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FB3D176-ABA1-4D41-877C-DF7387DA4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DCAB1B1-22DF-41FA-ADC9-CF828E70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8FCC391-7082-4712-9119-0BB29BDE8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EC32B37-5F6C-4545-87B6-AC317FBE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09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7418EB-A138-4242-A505-1ED91766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A2F2A84-4DE8-4E8C-9868-E3E696E86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DDF20DE-4837-42DA-9E48-1C4FCFF9D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C149BE3-3E5E-4671-8832-38751F23B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5C7CC81-2B00-4864-854E-37A0D0BCA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11B14BF-4C14-43FB-8331-A16F76DD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221AE9E-F614-409F-98A3-A67BEDDC3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BD870D7-DCF1-4689-A73B-C58BA039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75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27FD8C-8006-4F06-A6DA-D532A097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55EEFB5-6EDE-42F6-9A49-9F4E384D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45280E3-6308-4A58-97F5-9F909D4A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2A9FFD9-62A5-463D-ABD5-6125C97D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30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5869D59-58C6-4779-BA1C-EDFDA22A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B73CAD0-F21D-4A01-8BFF-239EFC63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B1770C-5CB7-42F6-AA39-93B0759EC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6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EC42B-8270-42C4-BEC3-1388BB5C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4AF2B2-8E66-4F12-AB4A-243AC31A1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46AB5C4-BB00-47F4-9890-EA78DE5C0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C8BFD76-85A4-4159-847A-3B523E3CE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2C450A6-CFC4-4EDF-A4D9-1E5E3B892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98CFEF-8EEB-4922-9DA0-837421116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043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9D94ED-3FEA-4FE3-A227-F88A1AE0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C8E89EE-B69C-4138-9E39-F2E9C975A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2D0BCE5-3A18-4F9B-99E7-0601ECA5F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9C4432E-37AE-4A07-A18D-2AF618764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E43653-1506-4945-9F98-16158D5FF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01A8153-BBC5-4D29-93A8-A6531C8EF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513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3766FFA-845D-4524-8A87-6FE73FB0A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AFC4472-81A2-4B21-89C4-8647B7376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9C99754-EA16-4161-8647-0F8E139E2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3203C-8B75-492D-8FDF-D8FFDECF222A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3CC927-9F16-46C3-8DD6-A9C19983D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05CD51-9D27-47E1-B325-9776BFA3A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D1F3C-6EE4-44E4-9A14-0FF4D0D8BB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56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ac.kmu.edu.tw/tea/teawok/teamg103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pc="-250" dirty="0"/>
              <a:t>簽到退管理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7D3-F9E9-4AA9-BE6B-AB05F0AC3DAC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847588" y="2420889"/>
            <a:ext cx="8496824" cy="3348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en-US" altLang="zh-TW" sz="2400" b="1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工作指導人員，請於定期複核並驗算臨時工簽到退之資料，若有</a:t>
            </a:r>
            <a:r>
              <a:rPr lang="zh-TW" altLang="zh-TW" sz="2400" b="1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異常情形，</a:t>
            </a:r>
            <a:r>
              <a:rPr lang="zh-TW" altLang="en-US" sz="2400" b="1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請盡快查明並</a:t>
            </a:r>
            <a:r>
              <a:rPr lang="zh-TW" altLang="zh-TW" sz="2400" b="1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協助補正，勿累積至月底</a:t>
            </a:r>
            <a:r>
              <a:rPr lang="zh-TW" altLang="en-US" sz="2400" b="1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；若有編修，請更正確認後</a:t>
            </a:r>
            <a:r>
              <a:rPr lang="en-US" altLang="zh-TW" sz="2400" b="1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2400" b="1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存檔</a:t>
            </a:r>
            <a:r>
              <a:rPr lang="en-US" altLang="zh-TW" sz="2400" b="1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2400" b="1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spc="-15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若簽到退異常系統將自動寄</a:t>
            </a:r>
            <a:r>
              <a:rPr lang="en-US" altLang="zh-TW" sz="2400" b="1" spc="-15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e-mail</a:t>
            </a:r>
            <a:r>
              <a:rPr lang="zh-TW" altLang="en-US" sz="2400" b="1" spc="-15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通知主持人及申請人，請提醒臨時工避免打卡異常。</a:t>
            </a:r>
            <a:endParaRPr lang="en-US" altLang="zh-TW" sz="2400" b="1" spc="-15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2400" b="1" spc="-15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b="1" spc="-150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2400" b="1" spc="-150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請務必避免深夜打卡或打卡超過晚上</a:t>
            </a:r>
            <a:r>
              <a:rPr lang="en-US" altLang="zh-TW" sz="2400" b="1" spc="-150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10:00</a:t>
            </a:r>
            <a:endParaRPr lang="zh-TW" altLang="zh-TW" sz="2400" b="1" dirty="0">
              <a:solidFill>
                <a:srgbClr val="FF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5AE51AC-D940-448D-95DF-BA56F9E8BEC6}"/>
              </a:ext>
            </a:extLst>
          </p:cNvPr>
          <p:cNvSpPr/>
          <p:nvPr/>
        </p:nvSpPr>
        <p:spPr>
          <a:xfrm>
            <a:off x="1919537" y="1664913"/>
            <a:ext cx="3661259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hlinkClick r:id="rId2"/>
              </a:rPr>
              <a:t>T.G.1.03.</a:t>
            </a:r>
            <a:r>
              <a:rPr lang="zh-TW" altLang="en-US" sz="24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hlinkClick r:id="rId2"/>
              </a:rPr>
              <a:t>合約人員簽到退 </a:t>
            </a:r>
            <a:endParaRPr lang="en-US" altLang="zh-TW" sz="24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732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2787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</a:rPr>
              <a:t>查詢簽到退紀錄表</a:t>
            </a:r>
            <a:endParaRPr lang="zh-TW" altLang="zh-TW" sz="2400" dirty="0">
              <a:latin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7D3-F9E9-4AA9-BE6B-AB05F0AC3DA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118708D-7CED-47B9-95C8-64C79B2C5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975" y="2988776"/>
            <a:ext cx="7740352" cy="3275682"/>
          </a:xfrm>
          <a:prstGeom prst="rect">
            <a:avLst/>
          </a:prstGeom>
        </p:spPr>
      </p:pic>
      <p:sp>
        <p:nvSpPr>
          <p:cNvPr id="6" name="向右箭號 18">
            <a:extLst>
              <a:ext uri="{FF2B5EF4-FFF2-40B4-BE49-F238E27FC236}">
                <a16:creationId xmlns:a16="http://schemas.microsoft.com/office/drawing/2014/main" id="{87FD94E6-A6DF-45DA-A1D7-2CD688F825C4}"/>
              </a:ext>
            </a:extLst>
          </p:cNvPr>
          <p:cNvSpPr/>
          <p:nvPr/>
        </p:nvSpPr>
        <p:spPr>
          <a:xfrm rot="11573718">
            <a:off x="7104497" y="3357162"/>
            <a:ext cx="720080" cy="64807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18DBC93-D303-432D-9EED-D223380BDCC5}"/>
              </a:ext>
            </a:extLst>
          </p:cNvPr>
          <p:cNvSpPr/>
          <p:nvPr/>
        </p:nvSpPr>
        <p:spPr>
          <a:xfrm>
            <a:off x="1677752" y="1069025"/>
            <a:ext cx="7730616" cy="1882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可用「查詢」功能調閱工讀生明細並可單筆「列印簽到表」</a:t>
            </a:r>
            <a:endParaRPr lang="en-US" altLang="zh-TW" sz="2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簽到時間：請複核並驗算時數</a:t>
            </a:r>
            <a:r>
              <a:rPr lang="en-US" altLang="zh-TW" sz="2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若有誤植</a:t>
            </a:r>
            <a:r>
              <a:rPr lang="en-US" altLang="zh-TW" sz="2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可調整時間</a:t>
            </a:r>
            <a:endParaRPr lang="en-US" altLang="zh-TW" sz="2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實際工作時數：採人工計算</a:t>
            </a:r>
            <a:r>
              <a:rPr lang="en-US" altLang="zh-TW" sz="2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KEY</a:t>
            </a:r>
            <a:r>
              <a:rPr lang="zh-TW" altLang="en-US" sz="2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入系統</a:t>
            </a:r>
            <a:endParaRPr lang="en-US" altLang="zh-TW" sz="2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2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備註：請務必填寫工作項目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5B4684C-3847-4E0E-9751-DE13DC0A0C28}"/>
              </a:ext>
            </a:extLst>
          </p:cNvPr>
          <p:cNvSpPr/>
          <p:nvPr/>
        </p:nvSpPr>
        <p:spPr>
          <a:xfrm>
            <a:off x="2855640" y="3676136"/>
            <a:ext cx="360040" cy="112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B47FAFD-635A-4EC2-9F6E-D0FD9C5A2F71}"/>
              </a:ext>
            </a:extLst>
          </p:cNvPr>
          <p:cNvSpPr/>
          <p:nvPr/>
        </p:nvSpPr>
        <p:spPr>
          <a:xfrm>
            <a:off x="2363054" y="5732523"/>
            <a:ext cx="360040" cy="112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3957C24-5368-4AB2-94A8-D24A410F7C49}"/>
              </a:ext>
            </a:extLst>
          </p:cNvPr>
          <p:cNvSpPr/>
          <p:nvPr/>
        </p:nvSpPr>
        <p:spPr>
          <a:xfrm>
            <a:off x="2333510" y="6124408"/>
            <a:ext cx="360040" cy="112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260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</a:rPr>
              <a:t>列印簽到退紀錄表</a:t>
            </a:r>
            <a:endParaRPr lang="zh-TW" altLang="zh-TW" sz="2400" dirty="0">
              <a:latin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7D3-F9E9-4AA9-BE6B-AB05F0AC3DA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942862" y="4725144"/>
            <a:ext cx="3960440" cy="1132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臨時工簽到退紀錄表</a:t>
            </a:r>
            <a:endParaRPr lang="en-US" altLang="zh-TW" sz="2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電腦跳出視窗</a:t>
            </a:r>
            <a:r>
              <a:rPr lang="en-US" altLang="zh-TW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可按列印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5B574ADB-A7B5-4F2A-8B0B-83325882B0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5" y="1354017"/>
            <a:ext cx="5837391" cy="2696868"/>
          </a:xfrm>
          <a:prstGeom prst="rect">
            <a:avLst/>
          </a:prstGeom>
        </p:spPr>
      </p:pic>
      <p:sp>
        <p:nvSpPr>
          <p:cNvPr id="12" name="向右箭號 18">
            <a:extLst>
              <a:ext uri="{FF2B5EF4-FFF2-40B4-BE49-F238E27FC236}">
                <a16:creationId xmlns:a16="http://schemas.microsoft.com/office/drawing/2014/main" id="{556D55CD-6814-4027-BE77-DB106C344A83}"/>
              </a:ext>
            </a:extLst>
          </p:cNvPr>
          <p:cNvSpPr/>
          <p:nvPr/>
        </p:nvSpPr>
        <p:spPr>
          <a:xfrm rot="11573718">
            <a:off x="5543262" y="1291511"/>
            <a:ext cx="720080" cy="64807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9786A561-B098-4FC2-9189-033EFC2941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067" y="3233559"/>
            <a:ext cx="4127780" cy="298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179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176</Words>
  <Application>Microsoft Office PowerPoint</Application>
  <PresentationFormat>寬螢幕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簽到退管理</vt:lpstr>
      <vt:lpstr>查詢簽到退紀錄表</vt:lpstr>
      <vt:lpstr>列印簽到退紀錄表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簽到退管理</dc:title>
  <dc:creator>user</dc:creator>
  <cp:lastModifiedBy>Admin</cp:lastModifiedBy>
  <cp:revision>1</cp:revision>
  <dcterms:created xsi:type="dcterms:W3CDTF">2024-10-14T00:44:03Z</dcterms:created>
  <dcterms:modified xsi:type="dcterms:W3CDTF">2024-10-14T02:56:33Z</dcterms:modified>
</cp:coreProperties>
</file>