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404050" cy="43205400"/>
  <p:notesSz cx="6858000" cy="9144000"/>
  <p:defaultTextStyle>
    <a:defPPr>
      <a:defRPr lang="zh-TW"/>
    </a:defPPr>
    <a:lvl1pPr algn="l" defTabSz="4319588" rtl="0" fontAlgn="base">
      <a:spcBef>
        <a:spcPct val="0"/>
      </a:spcBef>
      <a:spcAft>
        <a:spcPct val="0"/>
      </a:spcAft>
      <a:defRPr kumimoji="1" sz="85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2159000" indent="-1701800" algn="l" defTabSz="4319588" rtl="0" fontAlgn="base">
      <a:spcBef>
        <a:spcPct val="0"/>
      </a:spcBef>
      <a:spcAft>
        <a:spcPct val="0"/>
      </a:spcAft>
      <a:defRPr kumimoji="1" sz="85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4319588" indent="-3405188" algn="l" defTabSz="4319588" rtl="0" fontAlgn="base">
      <a:spcBef>
        <a:spcPct val="0"/>
      </a:spcBef>
      <a:spcAft>
        <a:spcPct val="0"/>
      </a:spcAft>
      <a:defRPr kumimoji="1" sz="85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6480175" indent="-5108575" algn="l" defTabSz="4319588" rtl="0" fontAlgn="base">
      <a:spcBef>
        <a:spcPct val="0"/>
      </a:spcBef>
      <a:spcAft>
        <a:spcPct val="0"/>
      </a:spcAft>
      <a:defRPr kumimoji="1" sz="85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8640763" indent="-6811963" algn="l" defTabSz="4319588" rtl="0" fontAlgn="base">
      <a:spcBef>
        <a:spcPct val="0"/>
      </a:spcBef>
      <a:spcAft>
        <a:spcPct val="0"/>
      </a:spcAft>
      <a:defRPr kumimoji="1" sz="85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85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85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85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85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5" d="100"/>
          <a:sy n="25" d="100"/>
        </p:scale>
        <p:origin x="-1205" y="-58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320540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320540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9BA371E-F842-4982-BAA4-3CD902BF5C63}" type="datetimeFigureOut">
              <a:rPr lang="zh-TW" altLang="en-US"/>
              <a:pPr>
                <a:defRPr/>
              </a:pPr>
              <a:t>2017/2/9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320540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320540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EC52E42-B51C-4E6E-A043-442D7E67AEC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3259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23963A-1BDE-4744-954D-FDA7597FCC64}" type="datetimeFigureOut">
              <a:rPr lang="zh-TW" altLang="en-US" smtClean="0"/>
              <a:pPr/>
              <a:t>2017/2/9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2E99D-32D5-4FA5-8540-2ECD562910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8995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2E99D-32D5-4FA5-8540-2ECD5629106B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7402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40405" y="10066261"/>
            <a:ext cx="36724590" cy="694586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480810" y="18362295"/>
            <a:ext cx="30243780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D8991-8794-429F-88AA-1FE506CB7E3B}" type="datetimeFigureOut">
              <a:rPr lang="zh-TW" altLang="en-US" smtClean="0"/>
              <a:pPr>
                <a:defRPr/>
              </a:pPr>
              <a:t>2017/2/9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C4067-BC59-4F93-BA05-281745F364BC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0972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373FC-D605-43B5-98B1-96D9FC03C840}" type="datetimeFigureOut">
              <a:rPr lang="zh-TW" altLang="en-US" smtClean="0"/>
              <a:pPr>
                <a:defRPr/>
              </a:pPr>
              <a:t>2017/2/9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A8C38-954E-45D4-B5BD-2D17C83BC3D1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3895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1323915" y="1297667"/>
            <a:ext cx="9721215" cy="27648456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160270" y="1297667"/>
            <a:ext cx="28443555" cy="27648456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6F527-2E57-42FF-B114-71A29DA5B896}" type="datetimeFigureOut">
              <a:rPr lang="zh-TW" altLang="en-US" smtClean="0"/>
              <a:pPr>
                <a:defRPr/>
              </a:pPr>
              <a:t>2017/2/9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4BA8E-369C-463C-B986-9892A888DB7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8321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6A29B-CFEE-46D0-AE72-B314A0801109}" type="datetimeFigureOut">
              <a:rPr lang="zh-TW" altLang="en-US" smtClean="0"/>
              <a:pPr>
                <a:defRPr/>
              </a:pPr>
              <a:t>2017/2/9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807D8-BF4C-4B49-BDB2-FD33805D5255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4164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12929" y="20822605"/>
            <a:ext cx="36724590" cy="6435804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12929" y="13734221"/>
            <a:ext cx="36724590" cy="7088384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F3179-DCF6-4148-BCB1-AD75DA3398C3}" type="datetimeFigureOut">
              <a:rPr lang="zh-TW" altLang="en-US" smtClean="0"/>
              <a:pPr>
                <a:defRPr/>
              </a:pPr>
              <a:t>2017/2/9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B8C64-C8B7-4C7C-9CEA-6A4D1E03121B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722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160270" y="7560947"/>
            <a:ext cx="19082385" cy="21385175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1962745" y="7560947"/>
            <a:ext cx="19082385" cy="21385175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B205C-E2B5-42C3-84C4-E63F57CD408C}" type="datetimeFigureOut">
              <a:rPr lang="zh-TW" altLang="en-US" smtClean="0"/>
              <a:pPr>
                <a:defRPr/>
              </a:pPr>
              <a:t>2017/2/9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A3781-E2F6-4D6C-BD02-658F67E2926C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5654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160270" y="7253409"/>
            <a:ext cx="19089888" cy="3022875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160270" y="10276284"/>
            <a:ext cx="19089888" cy="18669836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21947745" y="7253409"/>
            <a:ext cx="19097387" cy="3022875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21947745" y="10276284"/>
            <a:ext cx="19097387" cy="18669836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DD62A-3B87-4CC3-8565-268EB9EB78A7}" type="datetimeFigureOut">
              <a:rPr lang="zh-TW" altLang="en-US" smtClean="0"/>
              <a:pPr>
                <a:defRPr/>
              </a:pPr>
              <a:t>2017/2/9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24D07-F5FB-488B-B4D3-20B8021F8911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9470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F706D-7A4B-462C-BAC5-C91A081959C6}" type="datetimeFigureOut">
              <a:rPr lang="zh-TW" altLang="en-US" smtClean="0"/>
              <a:pPr>
                <a:defRPr/>
              </a:pPr>
              <a:t>2017/2/9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C8475-4BAD-4EA4-800A-D642E033A5D0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0000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E1932-942C-492A-89EB-C529C6956301}" type="datetimeFigureOut">
              <a:rPr lang="zh-TW" altLang="en-US" smtClean="0"/>
              <a:pPr>
                <a:defRPr/>
              </a:pPr>
              <a:t>2017/2/9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2DE36-2B2B-41A4-99CC-BF1FE23D0E9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5355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60272" y="1290161"/>
            <a:ext cx="14214279" cy="5490686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892111" y="1290164"/>
            <a:ext cx="24153019" cy="27655959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160272" y="6780850"/>
            <a:ext cx="14214279" cy="22165273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FE03C-D2F1-4625-AC57-723B752CA0F1}" type="datetimeFigureOut">
              <a:rPr lang="zh-TW" altLang="en-US" smtClean="0"/>
              <a:pPr>
                <a:defRPr/>
              </a:pPr>
              <a:t>2017/2/9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40FAB-CEEC-49BF-B4AB-5C927CD458F2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8906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68561" y="22682835"/>
            <a:ext cx="25923240" cy="2677837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468561" y="2895362"/>
            <a:ext cx="25923240" cy="1944243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468561" y="25360672"/>
            <a:ext cx="25923240" cy="3802973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562DB-7C98-4E2D-A4A6-6994C7907137}" type="datetimeFigureOut">
              <a:rPr lang="zh-TW" altLang="en-US" smtClean="0"/>
              <a:pPr>
                <a:defRPr/>
              </a:pPr>
              <a:t>2017/2/9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CC798-2862-4F08-AED7-33639CFFE3FA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7990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1620838" y="1728788"/>
            <a:ext cx="29162375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1620838" y="10082213"/>
            <a:ext cx="29162375" cy="285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620838" y="40044688"/>
            <a:ext cx="7559675" cy="2301875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 defTabSz="4320540" fontAlgn="auto">
              <a:spcBef>
                <a:spcPts val="0"/>
              </a:spcBef>
              <a:spcAft>
                <a:spcPts val="0"/>
              </a:spcAft>
              <a:defRPr kumimoji="0" sz="5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0FF3179-DCF6-4148-BCB1-AD75DA3398C3}" type="datetimeFigureOut">
              <a:rPr lang="zh-TW" altLang="en-US" smtClean="0"/>
              <a:pPr>
                <a:defRPr/>
              </a:pPr>
              <a:t>2017/2/9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1071225" y="40044688"/>
            <a:ext cx="10261600" cy="2301875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 defTabSz="4320540" fontAlgn="auto">
              <a:spcBef>
                <a:spcPts val="0"/>
              </a:spcBef>
              <a:spcAft>
                <a:spcPts val="0"/>
              </a:spcAft>
              <a:defRPr kumimoji="0" sz="5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3223538" y="40044688"/>
            <a:ext cx="7559675" cy="2301875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 defTabSz="4320540" fontAlgn="auto">
              <a:spcBef>
                <a:spcPts val="0"/>
              </a:spcBef>
              <a:spcAft>
                <a:spcPts val="0"/>
              </a:spcAft>
              <a:defRPr kumimoji="0" sz="5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A6B8C64-C8B7-4C7C-9CEA-6A4D1E03121B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319588" rtl="0" eaLnBrk="1" fontAlgn="base" hangingPunct="1">
        <a:spcBef>
          <a:spcPct val="0"/>
        </a:spcBef>
        <a:spcAft>
          <a:spcPct val="0"/>
        </a:spcAft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1619250" indent="-1619250" algn="l" defTabSz="431958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09963" indent="-1349375" algn="l" defTabSz="431958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79500" algn="l" defTabSz="431958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59675" indent="-1079500" algn="l" defTabSz="431958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0263" indent="-1079500" algn="l" defTabSz="4319588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文字方塊 4"/>
          <p:cNvSpPr txBox="1">
            <a:spLocks noChangeArrowheads="1"/>
          </p:cNvSpPr>
          <p:nvPr/>
        </p:nvSpPr>
        <p:spPr bwMode="auto">
          <a:xfrm>
            <a:off x="5704122" y="2524062"/>
            <a:ext cx="21458384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endParaRPr kumimoji="0" lang="en-US" altLang="zh-TW" sz="5400" dirty="0" smtClean="0">
              <a:latin typeface="Times New Roman" pitchFamily="18" charset="0"/>
              <a:ea typeface="標楷體" pitchFamily="65" charset="-120"/>
            </a:endParaRPr>
          </a:p>
          <a:p>
            <a:pPr algn="ctr"/>
            <a:r>
              <a:rPr kumimoji="0" lang="zh-TW" altLang="en-US" sz="5400" dirty="0" smtClean="0">
                <a:latin typeface="Times New Roman" pitchFamily="18" charset="0"/>
                <a:ea typeface="標楷體" pitchFamily="65" charset="-120"/>
              </a:rPr>
              <a:t>計畫</a:t>
            </a:r>
            <a:r>
              <a:rPr kumimoji="0" lang="zh-TW" altLang="en-US" sz="5400" dirty="0" smtClean="0">
                <a:latin typeface="Times New Roman" pitchFamily="18" charset="0"/>
                <a:ea typeface="標楷體" pitchFamily="65" charset="-120"/>
              </a:rPr>
              <a:t>中英文</a:t>
            </a:r>
            <a:r>
              <a:rPr kumimoji="0" lang="zh-TW" altLang="en-US" sz="5400" dirty="0" smtClean="0">
                <a:latin typeface="Times New Roman" pitchFamily="18" charset="0"/>
                <a:ea typeface="標楷體" pitchFamily="65" charset="-120"/>
              </a:rPr>
              <a:t>名稱</a:t>
            </a:r>
            <a:endParaRPr kumimoji="0" lang="en-US" altLang="zh-TW" sz="5400" dirty="0" smtClean="0">
              <a:latin typeface="Times New Roman" pitchFamily="18" charset="0"/>
              <a:ea typeface="標楷體" pitchFamily="65" charset="-120"/>
            </a:endParaRPr>
          </a:p>
          <a:p>
            <a:pPr algn="ctr"/>
            <a:endParaRPr kumimoji="0" lang="zh-TW" altLang="en-US" sz="5400" dirty="0">
              <a:latin typeface="Times New Roman" pitchFamily="18" charset="0"/>
              <a:ea typeface="標楷體" pitchFamily="65" charset="-120"/>
            </a:endParaRPr>
          </a:p>
        </p:txBody>
      </p:sp>
      <p:cxnSp>
        <p:nvCxnSpPr>
          <p:cNvPr id="22" name="直線接點 21"/>
          <p:cNvCxnSpPr/>
          <p:nvPr/>
        </p:nvCxnSpPr>
        <p:spPr>
          <a:xfrm flipV="1">
            <a:off x="1211263" y="5904956"/>
            <a:ext cx="30040434" cy="72008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/>
          <p:cNvSpPr txBox="1"/>
          <p:nvPr/>
        </p:nvSpPr>
        <p:spPr>
          <a:xfrm>
            <a:off x="1296988" y="792163"/>
            <a:ext cx="29954537" cy="76944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zh-TW" altLang="en-US" sz="4400" b="1" dirty="0" smtClean="0">
                <a:ea typeface="新細明體" pitchFamily="18" charset="-120"/>
              </a:rPr>
              <a:t>計畫編號</a:t>
            </a:r>
            <a:r>
              <a:rPr lang="zh-TW" altLang="en-US" sz="4400" b="1" dirty="0" smtClean="0">
                <a:ea typeface="新細明體" pitchFamily="18" charset="-120"/>
              </a:rPr>
              <a:t>：                                                                  </a:t>
            </a:r>
            <a:r>
              <a:rPr lang="en-US" altLang="zh-TW" sz="4400" b="1" dirty="0" smtClean="0">
                <a:ea typeface="新細明體" pitchFamily="18" charset="-120"/>
              </a:rPr>
              <a:t>[</a:t>
            </a:r>
            <a:r>
              <a:rPr lang="zh-TW" altLang="en-US" sz="4400" b="1" dirty="0" smtClean="0">
                <a:ea typeface="新細明體" pitchFamily="18" charset="-120"/>
              </a:rPr>
              <a:t>中山主持人</a:t>
            </a:r>
            <a:r>
              <a:rPr lang="en-US" altLang="zh-TW" sz="4400" b="1" dirty="0" smtClean="0">
                <a:ea typeface="新細明體" pitchFamily="18" charset="-120"/>
              </a:rPr>
              <a:t>-</a:t>
            </a:r>
            <a:r>
              <a:rPr lang="zh-TW" altLang="en-US" sz="4400" b="1" dirty="0" smtClean="0">
                <a:ea typeface="新細明體" pitchFamily="18" charset="-120"/>
              </a:rPr>
              <a:t>  </a:t>
            </a:r>
            <a:r>
              <a:rPr lang="zh-TW" altLang="en-US" sz="4400" b="1" dirty="0" smtClean="0">
                <a:ea typeface="新細明體" pitchFamily="18" charset="-120"/>
              </a:rPr>
              <a:t>教師</a:t>
            </a:r>
            <a:r>
              <a:rPr lang="zh-TW" altLang="en-US" sz="4400" b="1" dirty="0" smtClean="0">
                <a:ea typeface="新細明體" pitchFamily="18" charset="-120"/>
              </a:rPr>
              <a:t>姓名系所職稱 、高醫主持人</a:t>
            </a:r>
            <a:r>
              <a:rPr lang="en-US" altLang="zh-TW" sz="4400" b="1" dirty="0" smtClean="0">
                <a:ea typeface="新細明體" pitchFamily="18" charset="-120"/>
              </a:rPr>
              <a:t>-</a:t>
            </a:r>
            <a:r>
              <a:rPr lang="zh-TW" altLang="en-US" sz="4400" b="1" dirty="0" smtClean="0">
                <a:ea typeface="新細明體" pitchFamily="18" charset="-120"/>
              </a:rPr>
              <a:t>教師</a:t>
            </a:r>
            <a:r>
              <a:rPr lang="zh-TW" altLang="en-US" sz="4400" b="1" dirty="0" smtClean="0">
                <a:ea typeface="新細明體" pitchFamily="18" charset="-120"/>
              </a:rPr>
              <a:t>姓名系所職稱 </a:t>
            </a:r>
            <a:r>
              <a:rPr lang="en-US" altLang="zh-TW" sz="4400" b="1" dirty="0" smtClean="0">
                <a:ea typeface="新細明體" pitchFamily="18" charset="-120"/>
              </a:rPr>
              <a:t>]</a:t>
            </a:r>
            <a:endParaRPr lang="zh-TW" altLang="en-US" sz="4400" b="1" dirty="0">
              <a:ea typeface="新細明體" pitchFamily="18" charset="-120"/>
            </a:endParaRPr>
          </a:p>
        </p:txBody>
      </p:sp>
      <p:pic>
        <p:nvPicPr>
          <p:cNvPr id="14" name="Picture 2" descr="D:\友柏的檔案\Temp\logo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6" t="6610" r="4907" b="4152"/>
          <a:stretch>
            <a:fillRect/>
          </a:stretch>
        </p:blipFill>
        <p:spPr bwMode="auto">
          <a:xfrm>
            <a:off x="1148834" y="2324988"/>
            <a:ext cx="3819943" cy="336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2" descr="kmu_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07281" y="1944973"/>
            <a:ext cx="3744244" cy="3742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佈景主題1">
  <a:themeElements>
    <a:clrScheme name="自訂 13">
      <a:dk1>
        <a:sysClr val="windowText" lastClr="000000"/>
      </a:dk1>
      <a:lt1>
        <a:srgbClr val="ECFCB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564</TotalTime>
  <Words>28</Words>
  <Application>Microsoft Office PowerPoint</Application>
  <PresentationFormat>自訂</PresentationFormat>
  <Paragraphs>4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佈景主題1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Adm</cp:lastModifiedBy>
  <cp:revision>60</cp:revision>
  <dcterms:created xsi:type="dcterms:W3CDTF">2012-11-03T03:07:38Z</dcterms:created>
  <dcterms:modified xsi:type="dcterms:W3CDTF">2017-02-09T03:35:53Z</dcterms:modified>
</cp:coreProperties>
</file>